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D687-4537-4F79-9788-B5737DB7D07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D38-61CE-4B16-88C2-A469F76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3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D687-4537-4F79-9788-B5737DB7D07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D38-61CE-4B16-88C2-A469F76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5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D687-4537-4F79-9788-B5737DB7D07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D38-61CE-4B16-88C2-A469F76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0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D687-4537-4F79-9788-B5737DB7D07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D38-61CE-4B16-88C2-A469F76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8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D687-4537-4F79-9788-B5737DB7D07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D38-61CE-4B16-88C2-A469F76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7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D687-4537-4F79-9788-B5737DB7D07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D38-61CE-4B16-88C2-A469F76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4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D687-4537-4F79-9788-B5737DB7D07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D38-61CE-4B16-88C2-A469F76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3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D687-4537-4F79-9788-B5737DB7D07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D38-61CE-4B16-88C2-A469F76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6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D687-4537-4F79-9788-B5737DB7D07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D38-61CE-4B16-88C2-A469F76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D687-4537-4F79-9788-B5737DB7D07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D38-61CE-4B16-88C2-A469F76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3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D687-4537-4F79-9788-B5737DB7D07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D38-61CE-4B16-88C2-A469F76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3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3D687-4537-4F79-9788-B5737DB7D07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74D38-61CE-4B16-88C2-A469F762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0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61" y="0"/>
            <a:ext cx="7381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1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4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6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2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13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ABY</dc:creator>
  <cp:lastModifiedBy>FLO</cp:lastModifiedBy>
  <cp:revision>3</cp:revision>
  <dcterms:created xsi:type="dcterms:W3CDTF">2023-07-21T11:24:30Z</dcterms:created>
  <dcterms:modified xsi:type="dcterms:W3CDTF">2023-07-22T08:23:03Z</dcterms:modified>
</cp:coreProperties>
</file>